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8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532E76-34DC-34E7-4CB3-849B07A56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DCBDEA36-9031-A52F-9893-084B30B8B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579E25C-8960-0FA2-AE8D-13D2C19C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B7F327-0F28-4183-9529-C43D1164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9EFF89D-7C5C-FA3D-A2E9-114A55E8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711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345EBD-3A30-0585-94E3-0D3D39AFD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BA79626-D625-7F40-2F4B-D98936B88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E698E3E-4B35-AEBF-E052-C774E999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1DE9A18-9CF3-827B-0303-F26526BC6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D75849-F650-51EB-EBB0-97AC4037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772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6D19526-862D-CCDF-6204-C0DE3FCD6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5FD68F1-0E4E-526D-A4E2-D9DD373C6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908DBC5-21A6-2806-6B1B-12A189F0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575F63B-0536-6E63-8E33-C1D3867BB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9E5DF12-BD2E-54CF-FB65-75778435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49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7A213C-1B9A-87CC-E720-DB458A346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10E038C-46CF-4356-F182-6B81A1360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9E66C1C-8133-537E-1093-9D1D13FA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1C7C6DC-CA43-0CBD-51D0-D48BD3BAE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4EFCC0F-FA53-7EBB-BE35-5B37D4E8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706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D41066-946B-C43C-F07C-74CC6BAB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B02EF46-5D68-75A9-B936-133C44A0B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61B83CC-9F49-A529-9C7E-B7B647E1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2A55078-39D5-0BD6-C45D-C283FCBB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5B3831D-7DD4-8459-4C29-D2FA3DEB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DC6C94-EFE4-8F5F-2B0A-88F9A95E1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7D6838C-C450-E501-02A8-EE899028A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15CA6DC-7749-1BB0-315D-805095D9C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4388219-E86E-2578-36FD-659046E1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A1BADDB-5687-D9A5-39DC-10436C1D1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31C87E4-874A-C3DE-AF85-6868CB00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914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17BE03-9278-9E6D-4CA4-E2C28CDC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D4AA04C-5449-4468-63E4-621566F8A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EE6EA97-4B7D-2515-E9EF-7478016EC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00831CD-44FE-2569-15AD-48C291402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2D2A5CE-6A33-72F9-07CB-48DE299F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4B4777C-8D64-5DD9-6D22-9BAA7835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2310B3B6-436B-5538-0657-126191886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C826F4BB-4B15-9F80-69C1-87D299E8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732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00150CC-2BBE-3ADB-545A-D89F166F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0CCF33C-3970-82E9-C6EC-F4E70567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76C9A71-23A0-6396-495D-E15569CC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DF14A59-7FBD-9C5A-7BA4-86BF3654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58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6FDB648-344B-734C-529A-1B43C416B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711D5D92-D7C4-6CFF-B569-002620F2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89F3DA9-87CD-F6DE-EE4A-8008BCB7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498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707AFC-9B9C-0176-4C16-37F39EFC4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275715-5B7C-7154-C595-BD04F3F7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E17C8552-F8D0-AC3D-DBE0-B98F56344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1A1A193-B832-126C-2435-524944F37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CA960F3-C0A6-8FA9-5219-375A45BC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CCAE5EA-F123-00E0-FF79-39967D55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503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2E53E0-6D07-C465-848C-35C343A05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FDB610D-980B-0C93-1BB1-B9D5052FA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642E102-8601-EA19-F237-23E1015293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9A3E510-AB98-063E-E55B-7FAD20EC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8C9C20-9CF2-7AF3-799A-DBBCECA0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5CF4D80-7F2D-6C7F-9EF9-256B35CD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066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9145251-AEA0-7686-B9ED-BA14DC66F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A5E7464-2C6F-9DC0-9160-5B7EA4B89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B0CB73D-5FA6-47FB-1E58-11B6260ACA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9FAF-759C-43E2-9264-3B4449DE86A0}" type="datetimeFigureOut">
              <a:rPr lang="he-IL" smtClean="0"/>
              <a:t>י"ט/אב/תשפ"ב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7BF24B5-B509-4B53-B2D0-526FEF41C4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BE4845C-8BB8-FEC8-BCAB-88A1ABB04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4C91-C025-4436-BBB8-669CE58AE8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11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7EDAA597-3494-BC52-76E7-EF2B39665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B68A9363-30DA-F63A-C078-0D788C882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7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7EDAA597-3494-BC52-76E7-EF2B39665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AAB821F2-9EFB-06E2-EB37-9968E87164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2A581070-466B-2E87-0033-E129A5CC4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626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מסך רחב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Keren Ruach</dc:creator>
  <cp:lastModifiedBy>Keren Ruach</cp:lastModifiedBy>
  <cp:revision>2</cp:revision>
  <dcterms:created xsi:type="dcterms:W3CDTF">2022-08-16T10:40:46Z</dcterms:created>
  <dcterms:modified xsi:type="dcterms:W3CDTF">2022-08-16T10:44:29Z</dcterms:modified>
</cp:coreProperties>
</file>