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986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B532E76-34DC-34E7-4CB3-849B07A567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DCBDEA36-9031-A52F-9893-084B30B8B7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E579E25C-8960-0FA2-AE8D-13D2C19C4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9FAF-759C-43E2-9264-3B4449DE86A0}" type="datetimeFigureOut">
              <a:rPr lang="he-IL" smtClean="0"/>
              <a:t>י"ט/אב/תשפ"ב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ABB7F327-0F28-4183-9529-C43D1164D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99EFF89D-7C5C-FA3D-A2E9-114A55E86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B4C91-C025-4436-BBB8-669CE58AE8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17113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C345EBD-3A30-0585-94E3-0D3D39AFD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FBA79626-D625-7F40-2F4B-D98936B88E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1E698E3E-4B35-AEBF-E052-C774E9995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9FAF-759C-43E2-9264-3B4449DE86A0}" type="datetimeFigureOut">
              <a:rPr lang="he-IL" smtClean="0"/>
              <a:t>י"ט/אב/תשפ"ב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C1DE9A18-9CF3-827B-0303-F26526BC6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B4D75849-F650-51EB-EBB0-97AC40374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B4C91-C025-4436-BBB8-669CE58AE8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87723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66D19526-862D-CCDF-6204-C0DE3FCD6B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F5FD68F1-0E4E-526D-A4E2-D9DD373C66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8908DBC5-21A6-2806-6B1B-12A189F04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9FAF-759C-43E2-9264-3B4449DE86A0}" type="datetimeFigureOut">
              <a:rPr lang="he-IL" smtClean="0"/>
              <a:t>י"ט/אב/תשפ"ב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4575F63B-0536-6E63-8E33-C1D3867BB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29E5DF12-BD2E-54CF-FB65-75778435F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B4C91-C025-4436-BBB8-669CE58AE8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11496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37A213C-1B9A-87CC-E720-DB458A346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610E038C-46CF-4356-F182-6B81A13609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D9E66C1C-8133-537E-1093-9D1D13FA4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9FAF-759C-43E2-9264-3B4449DE86A0}" type="datetimeFigureOut">
              <a:rPr lang="he-IL" smtClean="0"/>
              <a:t>י"ט/אב/תשפ"ב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91C7C6DC-CA43-0CBD-51D0-D48BD3BAE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14EFCC0F-FA53-7EBB-BE35-5B37D4E8E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B4C91-C025-4436-BBB8-669CE58AE8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67064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0D41066-946B-C43C-F07C-74CC6BAB9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BB02EF46-5D68-75A9-B936-133C44A0BE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061B83CC-9F49-A529-9C7E-B7B647E1C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9FAF-759C-43E2-9264-3B4449DE86A0}" type="datetimeFigureOut">
              <a:rPr lang="he-IL" smtClean="0"/>
              <a:t>י"ט/אב/תשפ"ב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B2A55078-39D5-0BD6-C45D-C283FCBB8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35B3831D-7DD4-8459-4C29-D2FA3DEB6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B4C91-C025-4436-BBB8-669CE58AE8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542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6DC6C94-EFE4-8F5F-2B0A-88F9A95E1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97D6838C-C450-E501-02A8-EE899028A8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915CA6DC-7749-1BB0-315D-805095D9CA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E4388219-E86E-2578-36FD-659046E14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9FAF-759C-43E2-9264-3B4449DE86A0}" type="datetimeFigureOut">
              <a:rPr lang="he-IL" smtClean="0"/>
              <a:t>י"ט/אב/תשפ"ב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2A1BADDB-5687-D9A5-39DC-10436C1D1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231C87E4-874A-C3DE-AF85-6868CB006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B4C91-C025-4436-BBB8-669CE58AE8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09140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317BE03-9278-9E6D-4CA4-E2C28CDC3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9D4AA04C-5449-4468-63E4-621566F8AD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9EE6EA97-4B7D-2515-E9EF-7478016EC5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600831CD-44FE-2569-15AD-48C2914029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82D2A5CE-6A33-72F9-07CB-48DE299FBA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14B4777C-8D64-5DD9-6D22-9BAA7835F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9FAF-759C-43E2-9264-3B4449DE86A0}" type="datetimeFigureOut">
              <a:rPr lang="he-IL" smtClean="0"/>
              <a:t>י"ט/אב/תשפ"ב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2310B3B6-436B-5538-0657-126191886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C826F4BB-4B15-9F80-69C1-87D299E89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B4C91-C025-4436-BBB8-669CE58AE8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67323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00150CC-2BBE-3ADB-545A-D89F166FB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60CCF33C-3970-82E9-C6EC-F4E705671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9FAF-759C-43E2-9264-3B4449DE86A0}" type="datetimeFigureOut">
              <a:rPr lang="he-IL" smtClean="0"/>
              <a:t>י"ט/אב/תשפ"ב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576C9A71-23A0-6396-495D-E15569CCF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5DF14A59-7FBD-9C5A-7BA4-86BF3654F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B4C91-C025-4436-BBB8-669CE58AE8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45830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66FDB648-344B-734C-529A-1B43C416B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9FAF-759C-43E2-9264-3B4449DE86A0}" type="datetimeFigureOut">
              <a:rPr lang="he-IL" smtClean="0"/>
              <a:t>י"ט/אב/תשפ"ב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711D5D92-D7C4-6CFF-B569-002620F29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489F3DA9-87CD-F6DE-EE4A-8008BCB7D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B4C91-C025-4436-BBB8-669CE58AE8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14981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C707AFC-9B9C-0176-4C16-37F39EFC4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93275715-5B7C-7154-C595-BD04F3F704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E17C8552-F8D0-AC3D-DBE0-B98F563445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21A1A193-B832-126C-2435-524944F37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9FAF-759C-43E2-9264-3B4449DE86A0}" type="datetimeFigureOut">
              <a:rPr lang="he-IL" smtClean="0"/>
              <a:t>י"ט/אב/תשפ"ב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2CA960F3-C0A6-8FA9-5219-375A45BC2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ACCAE5EA-F123-00E0-FF79-39967D559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B4C91-C025-4436-BBB8-669CE58AE8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65035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62E53E0-6D07-C465-848C-35C343A05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0FDB610D-980B-0C93-1BB1-B9D5052FA1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F642E102-8601-EA19-F237-23E1015293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99A3E510-AB98-063E-E55B-7FAD20ECE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9FAF-759C-43E2-9264-3B4449DE86A0}" type="datetimeFigureOut">
              <a:rPr lang="he-IL" smtClean="0"/>
              <a:t>י"ט/אב/תשפ"ב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408C9C20-9CF2-7AF3-799A-DBBCECA05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C5CF4D80-7F2D-6C7F-9EF9-256B35CD9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B4C91-C025-4436-BBB8-669CE58AE8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30669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29145251-AEA0-7686-B9ED-BA14DC66F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AA5E7464-2C6F-9DC0-9160-5B7EA4B890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EB0CB73D-5FA6-47FB-1E58-11B6260ACA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69FAF-759C-43E2-9264-3B4449DE86A0}" type="datetimeFigureOut">
              <a:rPr lang="he-IL" smtClean="0"/>
              <a:t>י"ט/אב/תשפ"ב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77BF24B5-B509-4B53-B2D0-526FEF41C4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4BE4845C-8BB8-FEC8-BCAB-88A1ABB04C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B4C91-C025-4436-BBB8-669CE58AE8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97116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>
            <a:extLst>
              <a:ext uri="{FF2B5EF4-FFF2-40B4-BE49-F238E27FC236}">
                <a16:creationId xmlns:a16="http://schemas.microsoft.com/office/drawing/2014/main" id="{7EDAA597-3494-BC52-76E7-EF2B396655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370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>
            <a:extLst>
              <a:ext uri="{FF2B5EF4-FFF2-40B4-BE49-F238E27FC236}">
                <a16:creationId xmlns:a16="http://schemas.microsoft.com/office/drawing/2014/main" id="{7EDAA597-3494-BC52-76E7-EF2B396655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תמונה 2">
            <a:extLst>
              <a:ext uri="{FF2B5EF4-FFF2-40B4-BE49-F238E27FC236}">
                <a16:creationId xmlns:a16="http://schemas.microsoft.com/office/drawing/2014/main" id="{AAB821F2-9EFB-06E2-EB37-9968E87164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862627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מסך רחב</PresentationFormat>
  <Paragraphs>0</Paragraphs>
  <Slides>2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ערכת נושא Office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Keren Ruach</dc:creator>
  <cp:lastModifiedBy>Keren Ruach</cp:lastModifiedBy>
  <cp:revision>1</cp:revision>
  <dcterms:created xsi:type="dcterms:W3CDTF">2022-08-16T10:40:46Z</dcterms:created>
  <dcterms:modified xsi:type="dcterms:W3CDTF">2022-08-16T10:43:30Z</dcterms:modified>
</cp:coreProperties>
</file>